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6" r:id="rId1"/>
  </p:sldMasterIdLst>
  <p:notesMasterIdLst>
    <p:notesMasterId r:id="rId12"/>
  </p:notesMasterIdLst>
  <p:handoutMasterIdLst>
    <p:handoutMasterId r:id="rId13"/>
  </p:handoutMasterIdLst>
  <p:sldIdLst>
    <p:sldId id="1017" r:id="rId2"/>
    <p:sldId id="1009" r:id="rId3"/>
    <p:sldId id="1010" r:id="rId4"/>
    <p:sldId id="1011" r:id="rId5"/>
    <p:sldId id="1012" r:id="rId6"/>
    <p:sldId id="1018" r:id="rId7"/>
    <p:sldId id="1013" r:id="rId8"/>
    <p:sldId id="1014" r:id="rId9"/>
    <p:sldId id="1015" r:id="rId10"/>
    <p:sldId id="1008" r:id="rId11"/>
  </p:sldIdLst>
  <p:sldSz cx="9144000" cy="5143500" type="screen16x9"/>
  <p:notesSz cx="6858000" cy="9144000"/>
  <p:embeddedFontLst>
    <p:embeddedFont>
      <p:font typeface="楷体" pitchFamily="49" charset="-122"/>
      <p:regular r:id="rId14"/>
    </p:embeddedFont>
    <p:embeddedFont>
      <p:font typeface="微软雅黑" pitchFamily="34" charset="-122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黑体" pitchFamily="49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0">
          <p15:clr>
            <a:srgbClr val="A4A3A4"/>
          </p15:clr>
        </p15:guide>
        <p15:guide id="2" pos="229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7D7D7"/>
    <a:srgbClr val="BBBDC9"/>
    <a:srgbClr val="A9ACB8"/>
    <a:srgbClr val="7F6E5D"/>
    <a:srgbClr val="ECF0EF"/>
    <a:srgbClr val="E3F1F4"/>
    <a:srgbClr val="0066FF"/>
    <a:srgbClr val="A38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>
        <p:scale>
          <a:sx n="140" d="100"/>
          <a:sy n="140" d="100"/>
        </p:scale>
        <p:origin x="-840" y="-16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0"/>
        <p:guide pos="22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95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00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7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4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5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1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7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3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8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pic.51yuansu.com/pic3/cover/01/65/98/5957ed4634310_610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t="38387"/>
          <a:stretch>
            <a:fillRect/>
          </a:stretch>
        </p:blipFill>
        <p:spPr bwMode="auto">
          <a:xfrm>
            <a:off x="0" y="3251229"/>
            <a:ext cx="3347864" cy="1892271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23477"/>
            <a:ext cx="1060000" cy="416647"/>
          </a:xfrm>
          <a:prstGeom prst="rect">
            <a:avLst/>
          </a:prstGeom>
        </p:spPr>
      </p:pic>
      <p:pic>
        <p:nvPicPr>
          <p:cNvPr id="9" name="Picture 2" descr="http://pic.51yuansu.com/pic3/cover/01/65/98/5957ed4634310_610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25810" t="38387"/>
          <a:stretch>
            <a:fillRect/>
          </a:stretch>
        </p:blipFill>
        <p:spPr bwMode="auto">
          <a:xfrm flipH="1">
            <a:off x="3347864" y="3251229"/>
            <a:ext cx="2628800" cy="1892271"/>
          </a:xfrm>
          <a:prstGeom prst="rect">
            <a:avLst/>
          </a:prstGeom>
          <a:noFill/>
        </p:spPr>
      </p:pic>
      <p:pic>
        <p:nvPicPr>
          <p:cNvPr id="10" name="Picture 2" descr="http://pic.51yuansu.com/pic3/cover/01/65/98/5957ed4634310_610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25810" t="38387"/>
          <a:stretch>
            <a:fillRect/>
          </a:stretch>
        </p:blipFill>
        <p:spPr bwMode="auto">
          <a:xfrm>
            <a:off x="5940152" y="3251229"/>
            <a:ext cx="3203848" cy="189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5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gimg2.baidu.com/image_search/src=http%3A%2F%2Fnimg.ws.126.net%2F%3Furl%3Dhttp%253A%252F%252Fdingyue.ws.126.net%252F2021%252F0504%252F661c03b1p00qsl45q00hyd200qo00f4g00ef0086.png%26thumbnail%3D650x2147483647%26quality%3D80%26type%3Djpg&amp;refer=http%3A%2F%2Fnimg.ws.126.net&amp;app=2002&amp;size=f9999,10000&amp;q=a80&amp;n=0&amp;g=0n&amp;fmt=jpeg?sec=1627738542&amp;t=c0b2a2848420591512cb6d5a7fd05d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14" name="TextBox 48"/>
          <p:cNvSpPr txBox="1"/>
          <p:nvPr/>
        </p:nvSpPr>
        <p:spPr>
          <a:xfrm>
            <a:off x="1330263" y="1726416"/>
            <a:ext cx="6626113" cy="1107996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solidFill>
                  <a:prstClr val="black"/>
                </a:solidFill>
              </a:rPr>
              <a:t>   一</a:t>
            </a:r>
            <a:r>
              <a:rPr lang="zh-CN" altLang="en-US" dirty="0">
                <a:solidFill>
                  <a:prstClr val="black"/>
                </a:solidFill>
              </a:rPr>
              <a:t>个粗瓷大碗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107504" y="15794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三年</a:t>
            </a:r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级 上册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01" y="1735812"/>
            <a:ext cx="1095046" cy="1086813"/>
          </a:xfrm>
          <a:prstGeom prst="rect">
            <a:avLst/>
          </a:prstGeom>
        </p:spPr>
      </p:pic>
      <p:sp>
        <p:nvSpPr>
          <p:cNvPr id="25" name="文本框 6">
            <a:extLst>
              <a:ext uri="{FF2B5EF4-FFF2-40B4-BE49-F238E27FC236}">
                <a16:creationId xmlns:a16="http://schemas.microsoft.com/office/drawing/2014/main" xmlns="" id="{D72EACE4-6DBD-7247-92D1-5B31521A4382}"/>
              </a:ext>
            </a:extLst>
          </p:cNvPr>
          <p:cNvSpPr txBox="1"/>
          <p:nvPr/>
        </p:nvSpPr>
        <p:spPr>
          <a:xfrm>
            <a:off x="1571637" y="1707654"/>
            <a:ext cx="960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27</a:t>
            </a:r>
            <a:endParaRPr kumimoji="1" lang="zh-CN" altLang="en-US" sz="6000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2251" y="1503824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23478"/>
            <a:ext cx="1080120" cy="42455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796136" y="2723317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9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11560" y="1131590"/>
            <a:ext cx="7128792" cy="2880320"/>
            <a:chOff x="611560" y="1131590"/>
            <a:chExt cx="7128792" cy="2880320"/>
          </a:xfrm>
        </p:grpSpPr>
        <p:sp>
          <p:nvSpPr>
            <p:cNvPr id="17" name="矩形 16"/>
            <p:cNvSpPr/>
            <p:nvPr/>
          </p:nvSpPr>
          <p:spPr>
            <a:xfrm>
              <a:off x="611560" y="1131590"/>
              <a:ext cx="7128792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143" y="1281385"/>
              <a:ext cx="2955358" cy="50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24" y="2166124"/>
              <a:ext cx="3160615" cy="523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609" y="2162349"/>
              <a:ext cx="3093055" cy="48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53" y="3007600"/>
              <a:ext cx="2955358" cy="55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626" y="1281384"/>
              <a:ext cx="2770166" cy="551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0" y="266959"/>
            <a:ext cx="6989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4"/>
          <p:cNvSpPr txBox="1"/>
          <p:nvPr/>
        </p:nvSpPr>
        <p:spPr>
          <a:xfrm>
            <a:off x="1874191" y="1271166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9" name="文本框 5"/>
          <p:cNvSpPr txBox="1"/>
          <p:nvPr/>
        </p:nvSpPr>
        <p:spPr>
          <a:xfrm>
            <a:off x="5364088" y="1271165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20" name="文本框 6"/>
          <p:cNvSpPr txBox="1"/>
          <p:nvPr/>
        </p:nvSpPr>
        <p:spPr>
          <a:xfrm>
            <a:off x="3096511" y="2018332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21" name="文本框 7"/>
          <p:cNvSpPr txBox="1"/>
          <p:nvPr/>
        </p:nvSpPr>
        <p:spPr>
          <a:xfrm>
            <a:off x="5457924" y="2056487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1979710" y="2931790"/>
            <a:ext cx="64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0401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006445"/>
            <a:ext cx="80470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35896" y="2302617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排列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52036" y="3363838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陈列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32278" y="3941514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摆设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7494"/>
            <a:ext cx="2886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8" y="253697"/>
            <a:ext cx="69135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1" y="952221"/>
            <a:ext cx="7308825" cy="358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043703" y="134761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32040" y="293179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2222" y="396584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神态描写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8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7"/>
            <a:ext cx="3638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4910"/>
            <a:ext cx="81422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54745" y="2643758"/>
            <a:ext cx="7511900" cy="1216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这座桥已经建了很多年，但它依然很坚固。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2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7534"/>
            <a:ext cx="81137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12465" y="2787774"/>
            <a:ext cx="781280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提起童年，他不禁想起故乡，想起小河边茂密的树林，想起小时候的玩伴儿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7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" y="123478"/>
            <a:ext cx="2733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0" y="843558"/>
            <a:ext cx="4124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5"/>
          <a:stretch/>
        </p:blipFill>
        <p:spPr bwMode="auto">
          <a:xfrm>
            <a:off x="22657" y="1767481"/>
            <a:ext cx="4464628" cy="28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17" y="1059582"/>
            <a:ext cx="435755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2267462" y="1780696"/>
            <a:ext cx="300739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7544" y="4011910"/>
            <a:ext cx="300739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164288" y="3507854"/>
            <a:ext cx="300739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372200" y="4149024"/>
            <a:ext cx="300739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3" y="423863"/>
            <a:ext cx="680878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403742" y="1193145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3668420"/>
            <a:ext cx="6811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“我”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体力不支，走不动了 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3129811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天色暗下来，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夜晚就要来临                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9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8" y="699542"/>
            <a:ext cx="70278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89719" y="2610557"/>
            <a:ext cx="7511900" cy="11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“他”是乐于助人、不怕牺牲、忠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3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于革命的人。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9942" y="1059582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b67fd98-c9f3-4337-8314-e0a463e855e3}"/>
</p:tagLst>
</file>

<file path=ppt/theme/theme1.xml><?xml version="1.0" encoding="utf-8"?>
<a:theme xmlns:a="http://schemas.openxmlformats.org/drawingml/2006/main" name="2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</Words>
  <Application>Microsoft Office PowerPoint</Application>
  <PresentationFormat>全屏显示(16:9)</PresentationFormat>
  <Paragraphs>28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Times New Roman</vt:lpstr>
      <vt:lpstr>楷体</vt:lpstr>
      <vt:lpstr>微软雅黑</vt:lpstr>
      <vt:lpstr>Calibri</vt:lpstr>
      <vt:lpstr>黑体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118</cp:revision>
  <dcterms:created xsi:type="dcterms:W3CDTF">2017-03-17T02:28:00Z</dcterms:created>
  <dcterms:modified xsi:type="dcterms:W3CDTF">2024-07-19T01:21:20Z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